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0" r:id="rId3"/>
    <p:sldId id="261" r:id="rId4"/>
    <p:sldId id="263" r:id="rId5"/>
    <p:sldId id="256" r:id="rId6"/>
    <p:sldId id="258" r:id="rId7"/>
    <p:sldId id="259" r:id="rId8"/>
    <p:sldId id="25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Цель: </a:t>
            </a:r>
            <a:r>
              <a:rPr lang="ru-RU" dirty="0">
                <a:solidFill>
                  <a:schemeClr val="tx1"/>
                </a:solidFill>
              </a:rPr>
              <a:t>Развить у детей речь, воображение и фантазию, привлечь к работе проекта детей, сделать проект значимым для детей и родителей.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1. Развивать у детей выразительность речи.</a:t>
            </a:r>
          </a:p>
          <a:p>
            <a:r>
              <a:rPr lang="ru-RU" dirty="0">
                <a:solidFill>
                  <a:schemeClr val="tx1"/>
                </a:solidFill>
              </a:rPr>
              <a:t>2. Создавать условия для передачи детьми своих эмоций, чувств, желаний и взглядов, как в обычном разговоре, так и публично.</a:t>
            </a:r>
          </a:p>
          <a:p>
            <a:r>
              <a:rPr lang="ru-RU" dirty="0">
                <a:solidFill>
                  <a:schemeClr val="tx1"/>
                </a:solidFill>
              </a:rPr>
              <a:t>3. Знакомить детей с многообразием окружающего мира через образы, краски, звуки, музыку.</a:t>
            </a:r>
          </a:p>
          <a:p>
            <a:r>
              <a:rPr lang="ru-RU" dirty="0">
                <a:solidFill>
                  <a:schemeClr val="tx1"/>
                </a:solidFill>
              </a:rPr>
              <a:t>4. Развивать артистические способности детей через театрализованную игру.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Проектная идея: </a:t>
            </a:r>
            <a:r>
              <a:rPr lang="ru-RU" dirty="0">
                <a:solidFill>
                  <a:schemeClr val="tx1"/>
                </a:solidFill>
              </a:rPr>
              <a:t>Создать театрализованную зону, картотеку театрализованных игр, пальчиковых игр.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Участники проекта: </a:t>
            </a:r>
            <a:r>
              <a:rPr lang="ru-RU" dirty="0">
                <a:solidFill>
                  <a:schemeClr val="tx1"/>
                </a:solidFill>
              </a:rPr>
              <a:t>дети дошкольной группы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родители</a:t>
            </a:r>
            <a:r>
              <a:rPr lang="ru-RU" dirty="0" smtClean="0">
                <a:solidFill>
                  <a:schemeClr val="tx1"/>
                </a:solidFill>
              </a:rPr>
              <a:t>, сотрудники,  </a:t>
            </a:r>
            <a:r>
              <a:rPr lang="ru-RU" dirty="0">
                <a:solidFill>
                  <a:schemeClr val="tx1"/>
                </a:solidFill>
              </a:rPr>
              <a:t>воспитатель Халина О.В., </a:t>
            </a:r>
            <a:r>
              <a:rPr lang="ru-RU" dirty="0" err="1">
                <a:solidFill>
                  <a:schemeClr val="tx1"/>
                </a:solidFill>
              </a:rPr>
              <a:t>Вольдимарова</a:t>
            </a:r>
            <a:r>
              <a:rPr lang="ru-RU" dirty="0">
                <a:solidFill>
                  <a:schemeClr val="tx1"/>
                </a:solidFill>
              </a:rPr>
              <a:t> М.В.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Проект «Театр и дети»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784157" cy="5838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806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692696"/>
            <a:ext cx="3799656" cy="56886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1. Совместное создание педагога с родителями и детьми театрализованной зоны в группе «В мире сказок»:</a:t>
            </a:r>
          </a:p>
          <a:p>
            <a:r>
              <a:rPr lang="ru-RU" b="1" dirty="0">
                <a:solidFill>
                  <a:schemeClr val="tx1"/>
                </a:solidFill>
              </a:rPr>
              <a:t>- пальчиковый театр;</a:t>
            </a:r>
          </a:p>
          <a:p>
            <a:r>
              <a:rPr lang="ru-RU" b="1" dirty="0">
                <a:solidFill>
                  <a:schemeClr val="tx1"/>
                </a:solidFill>
              </a:rPr>
              <a:t>- настольный театр;</a:t>
            </a:r>
          </a:p>
          <a:p>
            <a:r>
              <a:rPr lang="ru-RU" b="1" dirty="0">
                <a:solidFill>
                  <a:schemeClr val="tx1"/>
                </a:solidFill>
              </a:rPr>
              <a:t>- кукольный театр;</a:t>
            </a:r>
          </a:p>
          <a:p>
            <a:r>
              <a:rPr lang="ru-RU" b="1" dirty="0">
                <a:solidFill>
                  <a:schemeClr val="tx1"/>
                </a:solidFill>
              </a:rPr>
              <a:t>- плоскостной театр;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60848"/>
            <a:ext cx="6000849" cy="4499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114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476672"/>
            <a:ext cx="3799656" cy="568863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2. Создание картотек театрализованных игр, пальчиковых игр.</a:t>
            </a:r>
          </a:p>
          <a:p>
            <a:r>
              <a:rPr lang="ru-RU" b="1" dirty="0">
                <a:solidFill>
                  <a:schemeClr val="tx1"/>
                </a:solidFill>
              </a:rPr>
              <a:t>3. Чтение небольших художественных произведений (сказки, рассказы о животных).</a:t>
            </a:r>
          </a:p>
          <a:p>
            <a:r>
              <a:rPr lang="ru-RU" b="1" dirty="0">
                <a:solidFill>
                  <a:schemeClr val="tx1"/>
                </a:solidFill>
              </a:rPr>
              <a:t>3. Артикуляционная гимнастика.</a:t>
            </a:r>
          </a:p>
          <a:p>
            <a:r>
              <a:rPr lang="ru-RU" b="1" dirty="0">
                <a:solidFill>
                  <a:schemeClr val="tx1"/>
                </a:solidFill>
              </a:rPr>
              <a:t>4. Пальчиковая гимнастика.</a:t>
            </a:r>
          </a:p>
          <a:p>
            <a:r>
              <a:rPr lang="ru-RU" b="1" dirty="0">
                <a:solidFill>
                  <a:schemeClr val="tx1"/>
                </a:solidFill>
              </a:rPr>
              <a:t>5. Заучивание наизусть стихотворений, небольших текстов театрализованных игр, проведение игры «Подскажи словечко».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5291648" cy="3967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01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14400" y="980728"/>
            <a:ext cx="3352800" cy="450567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6. Овладение детьми выразительными средствами для создания образа персонажей: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- движение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- поза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- мимика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- жест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- речевая интонация.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08920"/>
            <a:ext cx="5048256" cy="3785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67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7"/>
            <a:ext cx="3888432" cy="517490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755576" y="260649"/>
            <a:ext cx="7714816" cy="151216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8. Участие детей в праздниках и развлечениях с использованием театрализованных постановок.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66204"/>
            <a:ext cx="3816023" cy="5078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522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676656" y="260648"/>
            <a:ext cx="7999800" cy="136815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Игровая деятельность:</a:t>
            </a:r>
          </a:p>
          <a:p>
            <a:r>
              <a:rPr lang="ru-RU" b="1" dirty="0">
                <a:solidFill>
                  <a:schemeClr val="tx1"/>
                </a:solidFill>
              </a:rPr>
              <a:t>- свободные театрализованные и творческие игры детей.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800533" cy="360040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024"/>
            <a:ext cx="3596217" cy="269716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C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890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24675" cy="5793507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36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Участие в утренниках и развлечениях родителей и сотрудников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516950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4416491" cy="3312368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905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040560" cy="3780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3046251"/>
            <a:ext cx="4830812" cy="3623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547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147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Проект «Театр и дети»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утренниках и развлечениях родителей и сотрудников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«Театр и дети» </dc:title>
  <dc:creator>Olga</dc:creator>
  <cp:lastModifiedBy>Ольга</cp:lastModifiedBy>
  <cp:revision>4</cp:revision>
  <dcterms:created xsi:type="dcterms:W3CDTF">2013-04-13T15:00:49Z</dcterms:created>
  <dcterms:modified xsi:type="dcterms:W3CDTF">2013-04-13T15:39:25Z</dcterms:modified>
</cp:coreProperties>
</file>